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12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2024-09-02T00:52:17Z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